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9" r:id="rId3"/>
    <p:sldId id="260" r:id="rId4"/>
    <p:sldId id="268" r:id="rId5"/>
    <p:sldId id="264" r:id="rId6"/>
    <p:sldId id="265" r:id="rId7"/>
    <p:sldId id="267" r:id="rId8"/>
    <p:sldId id="266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982" autoAdjust="0"/>
  </p:normalViewPr>
  <p:slideViewPr>
    <p:cSldViewPr snapToGrid="0" snapToObjects="1">
      <p:cViewPr varScale="1">
        <p:scale>
          <a:sx n="56" d="100"/>
          <a:sy n="56" d="100"/>
        </p:scale>
        <p:origin x="-6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F08B9-2C77-A546-ACC0-4C4CE960C04D}" type="datetimeFigureOut">
              <a:rPr lang="en-US" smtClean="0"/>
              <a:t>2018-09-07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0E384-F47E-BF4F-8403-4CE007E50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7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No, fish different and environment different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Fish have to be in the same environment</a:t>
            </a:r>
          </a:p>
          <a:p>
            <a:endParaRPr lang="en-US" dirty="0" smtClean="0"/>
          </a:p>
          <a:p>
            <a:r>
              <a:rPr lang="en-US" dirty="0" smtClean="0"/>
              <a:t>Control: amount</a:t>
            </a:r>
            <a:r>
              <a:rPr lang="en-US" baseline="0" dirty="0" smtClean="0"/>
              <a:t> of food given, time, </a:t>
            </a:r>
            <a:r>
              <a:rPr lang="en-US" baseline="0" smtClean="0"/>
              <a:t>same environment, </a:t>
            </a:r>
          </a:p>
          <a:p>
            <a:endParaRPr lang="en-US" dirty="0" smtClean="0"/>
          </a:p>
          <a:p>
            <a:r>
              <a:rPr lang="en-US" dirty="0" smtClean="0"/>
              <a:t>Independent:</a:t>
            </a:r>
            <a:r>
              <a:rPr lang="en-US" baseline="0" dirty="0" smtClean="0"/>
              <a:t> Type of fish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Dependent: amount of food eaten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0E384-F47E-BF4F-8403-4CE007E50871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2018-09-07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2018-09-07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2018-09-07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2018-09-07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2018-09-07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2018-09-07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2018-09-07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2018-09-07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2018-09-07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2018-09-07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2018-09-07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2018-09-07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2018-09-07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16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</a:t>
            </a:r>
            <a:r>
              <a:rPr lang="en-US" dirty="0" err="1" smtClean="0"/>
              <a:t>vs</a:t>
            </a:r>
            <a:r>
              <a:rPr lang="en-US" dirty="0" smtClean="0"/>
              <a:t> Independent Variables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92334" y="1570075"/>
            <a:ext cx="3840480" cy="750887"/>
          </a:xfrm>
        </p:spPr>
        <p:txBody>
          <a:bodyPr/>
          <a:lstStyle/>
          <a:p>
            <a:r>
              <a:rPr lang="en-US" dirty="0" smtClean="0"/>
              <a:t>Dependent Variable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49274" y="2347416"/>
            <a:ext cx="3840480" cy="2845298"/>
          </a:xfrm>
        </p:spPr>
        <p:txBody>
          <a:bodyPr/>
          <a:lstStyle/>
          <a:p>
            <a:r>
              <a:rPr lang="en-US" dirty="0" smtClean="0"/>
              <a:t>The one variable you change</a:t>
            </a:r>
          </a:p>
          <a:p>
            <a:r>
              <a:rPr lang="en-US" dirty="0" smtClean="0"/>
              <a:t>What causes the result…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364082" y="1543622"/>
            <a:ext cx="3840480" cy="750887"/>
          </a:xfrm>
        </p:spPr>
        <p:txBody>
          <a:bodyPr/>
          <a:lstStyle/>
          <a:p>
            <a:r>
              <a:rPr lang="en-US" dirty="0" smtClean="0"/>
              <a:t>Independent Variable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 variable that is being measured</a:t>
            </a:r>
          </a:p>
          <a:p>
            <a:r>
              <a:rPr lang="en-US" dirty="0" smtClean="0"/>
              <a:t>The result you are trying to see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Depends on the independent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49275" y="-406751"/>
            <a:ext cx="8042276" cy="1336956"/>
          </a:xfrm>
        </p:spPr>
        <p:txBody>
          <a:bodyPr/>
          <a:lstStyle/>
          <a:p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930204"/>
            <a:ext cx="9144000" cy="5491763"/>
          </a:xfrm>
        </p:spPr>
        <p:txBody>
          <a:bodyPr>
            <a:normAutofit/>
          </a:bodyPr>
          <a:lstStyle/>
          <a:p>
            <a:r>
              <a:rPr lang="en-US" dirty="0" smtClean="0"/>
              <a:t>You have two fish – one goldfish and one </a:t>
            </a:r>
            <a:r>
              <a:rPr lang="en-US" dirty="0" smtClean="0"/>
              <a:t>angelfish fighting </a:t>
            </a:r>
            <a:r>
              <a:rPr lang="en-US" dirty="0" smtClean="0"/>
              <a:t>fish. You give them the same amount of food each day at the same time. One of the fish is in fresh water and the other is in salt water. </a:t>
            </a:r>
            <a:r>
              <a:rPr lang="en-US" b="1" dirty="0" smtClean="0"/>
              <a:t>The objective of the experiment is to find out which type of fish consumes more food.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Is this experiment controlled? Why or why not?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 would you redesign this experiment to make it controlled</a:t>
            </a:r>
            <a:r>
              <a:rPr lang="en-US" dirty="0" smtClean="0"/>
              <a:t>? </a:t>
            </a:r>
            <a:r>
              <a:rPr lang="en-US" i="1" dirty="0" smtClean="0"/>
              <a:t>(look at the objective)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Identify the </a:t>
            </a:r>
            <a:r>
              <a:rPr lang="en-US" dirty="0" smtClean="0"/>
              <a:t>control, independent </a:t>
            </a:r>
            <a:r>
              <a:rPr lang="en-US" dirty="0" smtClean="0"/>
              <a:t>and dependent </a:t>
            </a:r>
            <a:r>
              <a:rPr lang="en-US" dirty="0" smtClean="0"/>
              <a:t>variables </a:t>
            </a:r>
            <a:r>
              <a:rPr lang="en-US" dirty="0" smtClean="0"/>
              <a:t>in the redesigned experiment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0" y="254000"/>
            <a:ext cx="49403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480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purpose of this experiment? </a:t>
            </a:r>
          </a:p>
          <a:p>
            <a:r>
              <a:rPr lang="en-US" dirty="0" smtClean="0"/>
              <a:t>What do we want to figure out?</a:t>
            </a:r>
            <a:endParaRPr lang="en-US" dirty="0"/>
          </a:p>
        </p:txBody>
      </p:sp>
      <p:pic>
        <p:nvPicPr>
          <p:cNvPr id="6" name="Picture 5" descr="Screen shot 2012-09-11 at 10.40.3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586" y="191819"/>
            <a:ext cx="6605553" cy="12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788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other experiments have taken place?</a:t>
            </a:r>
            <a:endParaRPr lang="en-US" dirty="0"/>
          </a:p>
          <a:p>
            <a:r>
              <a:rPr lang="en-US" dirty="0" smtClean="0"/>
              <a:t>Are there any limitations or other possibilities to what you want to discover?</a:t>
            </a:r>
          </a:p>
        </p:txBody>
      </p:sp>
      <p:pic>
        <p:nvPicPr>
          <p:cNvPr id="4" name="Picture 3" descr="Screen shot 2012-09-11 at 10.41.5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905" y="285920"/>
            <a:ext cx="6446440" cy="118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083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specifically are you experimenting about?</a:t>
            </a:r>
          </a:p>
          <a:p>
            <a:r>
              <a:rPr lang="en-US" dirty="0" smtClean="0"/>
              <a:t>If… then… because…</a:t>
            </a:r>
          </a:p>
          <a:p>
            <a:r>
              <a:rPr lang="en-US" dirty="0" smtClean="0"/>
              <a:t>Example: If </a:t>
            </a:r>
            <a:r>
              <a:rPr lang="en-US" dirty="0" smtClean="0"/>
              <a:t>I add fertilizer to the garden, then the plants will grow taller because the plants will be getting more nutrients.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shot 2012-09-11 at 10.42.0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544" y="325639"/>
            <a:ext cx="5679098" cy="112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989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steps that must be taken for this experiment?</a:t>
            </a:r>
          </a:p>
          <a:p>
            <a:r>
              <a:rPr lang="en-US" dirty="0" smtClean="0"/>
              <a:t>Consists of an extremely detailed list of materials necessary as well as a detailed list of steps for the procedure</a:t>
            </a:r>
            <a:endParaRPr lang="en-US" dirty="0"/>
          </a:p>
        </p:txBody>
      </p:sp>
      <p:pic>
        <p:nvPicPr>
          <p:cNvPr id="5" name="Picture 4" descr="Screen shot 2012-09-11 at 10.42.1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39" y="285919"/>
            <a:ext cx="5794584" cy="107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341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results occurred from your experiment?</a:t>
            </a:r>
          </a:p>
          <a:p>
            <a:r>
              <a:rPr lang="en-US" dirty="0" smtClean="0"/>
              <a:t>Must have results from the original conditions.</a:t>
            </a:r>
          </a:p>
          <a:p>
            <a:r>
              <a:rPr lang="en-US" dirty="0" smtClean="0"/>
              <a:t>Compare to results from when the change was made.</a:t>
            </a:r>
          </a:p>
        </p:txBody>
      </p:sp>
      <p:pic>
        <p:nvPicPr>
          <p:cNvPr id="4" name="Picture 3" descr="Screen shot 2012-09-11 at 10.42.1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462" y="256939"/>
            <a:ext cx="5882988" cy="11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you discover?</a:t>
            </a:r>
          </a:p>
          <a:p>
            <a:r>
              <a:rPr lang="en-US" dirty="0" smtClean="0"/>
              <a:t>Was your hypothesis supported or not supported?</a:t>
            </a:r>
          </a:p>
          <a:p>
            <a:r>
              <a:rPr lang="en-US" dirty="0" smtClean="0"/>
              <a:t>What factors may have affected your result?</a:t>
            </a:r>
          </a:p>
          <a:p>
            <a:r>
              <a:rPr lang="en-US" dirty="0" smtClean="0"/>
              <a:t>If you were to redo the experiment, what changes would you make?</a:t>
            </a:r>
            <a:endParaRPr lang="en-US" dirty="0"/>
          </a:p>
        </p:txBody>
      </p:sp>
      <p:pic>
        <p:nvPicPr>
          <p:cNvPr id="4" name="Picture 3" descr="Screen shot 2012-09-11 at 10.42.2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041" y="312940"/>
            <a:ext cx="5488889" cy="112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075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Controlled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a hypothesis where only one factor is changed…</a:t>
            </a:r>
          </a:p>
          <a:p>
            <a:endParaRPr lang="en-US" dirty="0" smtClean="0"/>
          </a:p>
          <a:p>
            <a:r>
              <a:rPr lang="en-US" dirty="0" smtClean="0"/>
              <a:t>Controlled variable…</a:t>
            </a:r>
          </a:p>
          <a:p>
            <a:pPr lvl="1"/>
            <a:r>
              <a:rPr lang="en-US" dirty="0" smtClean="0"/>
              <a:t>All the constants (stay the same) throughout the experiment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1240</TotalTime>
  <Words>372</Words>
  <Application>Microsoft Macintosh PowerPoint</Application>
  <PresentationFormat>On-screen Show (4:3)</PresentationFormat>
  <Paragraphs>48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The Scientific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Controlled experiment</vt:lpstr>
      <vt:lpstr>Dependent vs Independent Variables</vt:lpstr>
      <vt:lpstr>Scenario</vt:lpstr>
    </vt:vector>
  </TitlesOfParts>
  <Company>Delta Secondary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Sachie Motohashi</dc:creator>
  <cp:lastModifiedBy>SD37</cp:lastModifiedBy>
  <cp:revision>37</cp:revision>
  <dcterms:created xsi:type="dcterms:W3CDTF">2017-09-13T17:06:40Z</dcterms:created>
  <dcterms:modified xsi:type="dcterms:W3CDTF">2018-09-07T16:14:32Z</dcterms:modified>
</cp:coreProperties>
</file>