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8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2017-09-18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jPaGOHwv7m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1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http://www.youtube.com/watch?v=</a:t>
            </a:r>
            <a:r>
              <a:rPr lang="pl-PL" dirty="0" smtClean="0">
                <a:hlinkClick r:id="rId2"/>
              </a:rPr>
              <a:t>jPaGOHwv7mQ</a:t>
            </a:r>
            <a:endParaRPr lang="pl-PL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n-US" dirty="0" smtClean="0"/>
              <a:t>How do scientists make their discoveries?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2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254000"/>
            <a:ext cx="49403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8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this experiment? </a:t>
            </a:r>
          </a:p>
          <a:p>
            <a:r>
              <a:rPr lang="en-US" dirty="0" smtClean="0"/>
              <a:t>What do we want to figure out?</a:t>
            </a:r>
            <a:endParaRPr lang="en-US" dirty="0"/>
          </a:p>
        </p:txBody>
      </p:sp>
      <p:pic>
        <p:nvPicPr>
          <p:cNvPr id="6" name="Picture 5" descr="Screen shot 2012-09-11 at 10.40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86" y="191819"/>
            <a:ext cx="6605553" cy="12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8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experiments have taken place?</a:t>
            </a:r>
            <a:endParaRPr lang="en-US" dirty="0"/>
          </a:p>
          <a:p>
            <a:r>
              <a:rPr lang="en-US" dirty="0" smtClean="0"/>
              <a:t>Are there any limitations or other possibilities to what you want to discover?</a:t>
            </a:r>
          </a:p>
        </p:txBody>
      </p:sp>
      <p:pic>
        <p:nvPicPr>
          <p:cNvPr id="4" name="Picture 3" descr="Screen shot 2012-09-11 at 10.41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05" y="285920"/>
            <a:ext cx="6446440" cy="11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8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is going to happen?</a:t>
            </a:r>
            <a:endParaRPr lang="en-US" dirty="0" smtClean="0"/>
          </a:p>
          <a:p>
            <a:r>
              <a:rPr lang="en-US" dirty="0" smtClean="0"/>
              <a:t>If</a:t>
            </a:r>
            <a:r>
              <a:rPr lang="en-US" dirty="0" smtClean="0"/>
              <a:t>…, </a:t>
            </a:r>
            <a:r>
              <a:rPr lang="en-US" dirty="0" smtClean="0"/>
              <a:t>then…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 smtClean="0"/>
              <a:t>: If a plant </a:t>
            </a:r>
            <a:r>
              <a:rPr lang="en-US" dirty="0" smtClean="0"/>
              <a:t>receives water, then it will </a:t>
            </a:r>
            <a:r>
              <a:rPr lang="en-US" smtClean="0"/>
              <a:t>grow faster.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2-09-11 at 10.42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44" y="325639"/>
            <a:ext cx="5679098" cy="11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8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that must be taken for this experiment?</a:t>
            </a:r>
          </a:p>
          <a:p>
            <a:r>
              <a:rPr lang="en-US" dirty="0" smtClean="0"/>
              <a:t>Consists of an extremely detailed list of materials necessary as well as a detailed list of steps for the procedure</a:t>
            </a:r>
            <a:endParaRPr lang="en-US" dirty="0"/>
          </a:p>
        </p:txBody>
      </p:sp>
      <p:pic>
        <p:nvPicPr>
          <p:cNvPr id="5" name="Picture 4" descr="Screen shot 2012-09-11 at 10.42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39" y="285919"/>
            <a:ext cx="5794584" cy="107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4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results occurred from your experiment?</a:t>
            </a:r>
          </a:p>
          <a:p>
            <a:r>
              <a:rPr lang="en-US" dirty="0" smtClean="0"/>
              <a:t>Must have results from the original conditions.</a:t>
            </a:r>
          </a:p>
          <a:p>
            <a:r>
              <a:rPr lang="en-US" dirty="0" smtClean="0"/>
              <a:t>Compare to results from when the change was made.</a:t>
            </a:r>
          </a:p>
        </p:txBody>
      </p:sp>
      <p:pic>
        <p:nvPicPr>
          <p:cNvPr id="4" name="Picture 3" descr="Screen shot 2012-09-11 at 10.42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462" y="256939"/>
            <a:ext cx="5882988" cy="11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discover?</a:t>
            </a:r>
          </a:p>
          <a:p>
            <a:r>
              <a:rPr lang="en-US" dirty="0" smtClean="0"/>
              <a:t>Was your hypothesis supported or not supported?</a:t>
            </a:r>
          </a:p>
          <a:p>
            <a:r>
              <a:rPr lang="en-US" dirty="0" smtClean="0"/>
              <a:t>What factors may have affected your result?</a:t>
            </a:r>
          </a:p>
          <a:p>
            <a:r>
              <a:rPr lang="en-US" dirty="0" smtClean="0"/>
              <a:t>If you were to redo the experiment, what changes would you make?</a:t>
            </a:r>
            <a:endParaRPr lang="en-US" dirty="0"/>
          </a:p>
        </p:txBody>
      </p:sp>
      <p:pic>
        <p:nvPicPr>
          <p:cNvPr id="4" name="Picture 3" descr="Screen shot 2012-09-11 at 10.42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041" y="312940"/>
            <a:ext cx="5488889" cy="11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7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1097</TotalTime>
  <Words>178</Words>
  <Application>Microsoft Macintosh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The Scientific Method</vt:lpstr>
      <vt:lpstr>How do scientists make their discoveries?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Sachie Motohashi</dc:creator>
  <cp:lastModifiedBy>SD37</cp:lastModifiedBy>
  <cp:revision>33</cp:revision>
  <dcterms:created xsi:type="dcterms:W3CDTF">2012-09-11T02:27:49Z</dcterms:created>
  <dcterms:modified xsi:type="dcterms:W3CDTF">2017-09-18T22:43:07Z</dcterms:modified>
</cp:coreProperties>
</file>