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17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292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073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646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703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160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027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423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734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26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560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2265-145B-F948-968A-E4B7E9CD8617}" type="datetimeFigureOut">
              <a:rPr lang="en-US" smtClean="0"/>
              <a:pPr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A0E7-06BF-D146-B00A-C609FFEE9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55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Precipitate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84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6623774"/>
              </p:ext>
            </p:extLst>
          </p:nvPr>
        </p:nvGraphicFramePr>
        <p:xfrm>
          <a:off x="490359" y="839113"/>
          <a:ext cx="8072120" cy="165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60"/>
                <a:gridCol w="1374001"/>
                <a:gridCol w="1107440"/>
                <a:gridCol w="978039"/>
                <a:gridCol w="1153160"/>
                <a:gridCol w="1153160"/>
                <a:gridCol w="115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Solutions: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KCl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Ions: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Color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0000"/>
                          </a:solidFill>
                        </a:rPr>
                        <a:t>Obser-vation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0359" y="375920"/>
            <a:ext cx="808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Group A (Isabella, Jan, Emma, </a:t>
            </a:r>
            <a:r>
              <a:rPr lang="en-US" b="1" dirty="0" err="1" smtClean="0">
                <a:solidFill>
                  <a:srgbClr val="FF0000"/>
                </a:solidFill>
              </a:rPr>
              <a:t>Sumi</a:t>
            </a:r>
            <a:r>
              <a:rPr lang="en-US" b="1" dirty="0" smtClean="0">
                <a:solidFill>
                  <a:srgbClr val="FF0000"/>
                </a:solidFill>
              </a:rPr>
              <a:t>, Lam Hong,  Cypress, Ashley, Hailey)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359" y="2946400"/>
            <a:ext cx="808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Group B (</a:t>
            </a:r>
            <a:r>
              <a:rPr lang="en-US" b="1" dirty="0" err="1" smtClean="0">
                <a:solidFill>
                  <a:srgbClr val="FF0000"/>
                </a:solidFill>
              </a:rPr>
              <a:t>Madalyn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Kirra</a:t>
            </a:r>
            <a:r>
              <a:rPr lang="en-US" b="1" dirty="0">
                <a:solidFill>
                  <a:srgbClr val="FF0000"/>
                </a:solidFill>
              </a:rPr>
              <a:t>, Warren, </a:t>
            </a:r>
            <a:r>
              <a:rPr lang="en-US" b="1" dirty="0" smtClean="0">
                <a:solidFill>
                  <a:srgbClr val="FF0000"/>
                </a:solidFill>
              </a:rPr>
              <a:t>Darcy, </a:t>
            </a:r>
            <a:r>
              <a:rPr lang="en-US" b="1" dirty="0" err="1" smtClean="0">
                <a:solidFill>
                  <a:srgbClr val="FF0000"/>
                </a:solidFill>
              </a:rPr>
              <a:t>Reghan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Hatsune</a:t>
            </a:r>
            <a:r>
              <a:rPr lang="en-US" b="1" dirty="0" smtClean="0">
                <a:solidFill>
                  <a:srgbClr val="FF0000"/>
                </a:solidFill>
              </a:rPr>
              <a:t>, Olivia)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8420270"/>
              </p:ext>
            </p:extLst>
          </p:nvPr>
        </p:nvGraphicFramePr>
        <p:xfrm>
          <a:off x="500519" y="3423325"/>
          <a:ext cx="8072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60"/>
                <a:gridCol w="1282561"/>
                <a:gridCol w="1351280"/>
                <a:gridCol w="1127760"/>
                <a:gridCol w="1016000"/>
                <a:gridCol w="894080"/>
                <a:gridCol w="12472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Solutions: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Ba(NO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(SO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4(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BaCl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AlCl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Sr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519" y="4114800"/>
            <a:ext cx="76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Group C (Cassidy, </a:t>
            </a:r>
            <a:r>
              <a:rPr lang="en-US" b="1" dirty="0" err="1" smtClean="0">
                <a:solidFill>
                  <a:srgbClr val="FF0000"/>
                </a:solidFill>
              </a:rPr>
              <a:t>Matias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Nanase</a:t>
            </a:r>
            <a:r>
              <a:rPr lang="en-US" b="1" dirty="0" smtClean="0">
                <a:solidFill>
                  <a:srgbClr val="FF0000"/>
                </a:solidFill>
              </a:rPr>
              <a:t>, Hannah, Matthew, Otto, Bryn)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3409111"/>
              </p:ext>
            </p:extLst>
          </p:nvPr>
        </p:nvGraphicFramePr>
        <p:xfrm>
          <a:off x="490359" y="4605457"/>
          <a:ext cx="8072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60"/>
                <a:gridCol w="906641"/>
                <a:gridCol w="1137920"/>
                <a:gridCol w="1320800"/>
                <a:gridCol w="1036320"/>
                <a:gridCol w="1270000"/>
                <a:gridCol w="12472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Solutions: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KOH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FeCl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NaOH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88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767296"/>
              </p:ext>
            </p:extLst>
          </p:nvPr>
        </p:nvGraphicFramePr>
        <p:xfrm>
          <a:off x="490359" y="839113"/>
          <a:ext cx="8072120" cy="192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60"/>
                <a:gridCol w="1374001"/>
                <a:gridCol w="1107440"/>
                <a:gridCol w="978039"/>
                <a:gridCol w="1153160"/>
                <a:gridCol w="1153160"/>
                <a:gridCol w="115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Solutions: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KCl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Ions: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Cu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2+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Color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0000"/>
                          </a:solidFill>
                        </a:rPr>
                        <a:t>Obser-vation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: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4132773"/>
              </p:ext>
            </p:extLst>
          </p:nvPr>
        </p:nvGraphicFramePr>
        <p:xfrm>
          <a:off x="500519" y="3423325"/>
          <a:ext cx="8072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60"/>
                <a:gridCol w="1282561"/>
                <a:gridCol w="1351280"/>
                <a:gridCol w="1127760"/>
                <a:gridCol w="1016000"/>
                <a:gridCol w="894080"/>
                <a:gridCol w="12472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Solutions: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Ba(NO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(SO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4(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BaCl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AlCl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Sr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9112720"/>
              </p:ext>
            </p:extLst>
          </p:nvPr>
        </p:nvGraphicFramePr>
        <p:xfrm>
          <a:off x="490359" y="4605457"/>
          <a:ext cx="8072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60"/>
                <a:gridCol w="906641"/>
                <a:gridCol w="1137920"/>
                <a:gridCol w="1320800"/>
                <a:gridCol w="1036320"/>
                <a:gridCol w="1270000"/>
                <a:gridCol w="12472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Solutions: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KOH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FeCl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rgbClr val="000000"/>
                          </a:solidFill>
                        </a:rPr>
                        <a:t>NaOH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0359" y="375920"/>
            <a:ext cx="808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Group A (Isabella, Jan, Emma, </a:t>
            </a:r>
            <a:r>
              <a:rPr lang="en-US" b="1" dirty="0" err="1" smtClean="0">
                <a:solidFill>
                  <a:srgbClr val="FF0000"/>
                </a:solidFill>
              </a:rPr>
              <a:t>Sumi</a:t>
            </a:r>
            <a:r>
              <a:rPr lang="en-US" b="1" dirty="0" smtClean="0">
                <a:solidFill>
                  <a:srgbClr val="FF0000"/>
                </a:solidFill>
              </a:rPr>
              <a:t>, Lam Hong,  Cypress, Ashley, Hailey)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359" y="2946400"/>
            <a:ext cx="808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Group B (</a:t>
            </a:r>
            <a:r>
              <a:rPr lang="en-US" b="1" dirty="0" err="1" smtClean="0">
                <a:solidFill>
                  <a:srgbClr val="FF0000"/>
                </a:solidFill>
              </a:rPr>
              <a:t>Madalyn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Kirra</a:t>
            </a:r>
            <a:r>
              <a:rPr lang="en-US" b="1" dirty="0">
                <a:solidFill>
                  <a:srgbClr val="FF0000"/>
                </a:solidFill>
              </a:rPr>
              <a:t>, Warren, </a:t>
            </a:r>
            <a:r>
              <a:rPr lang="en-US" b="1" dirty="0" smtClean="0">
                <a:solidFill>
                  <a:srgbClr val="FF0000"/>
                </a:solidFill>
              </a:rPr>
              <a:t>Darcy, </a:t>
            </a:r>
            <a:r>
              <a:rPr lang="en-US" b="1" dirty="0" err="1" smtClean="0">
                <a:solidFill>
                  <a:srgbClr val="FF0000"/>
                </a:solidFill>
              </a:rPr>
              <a:t>Reghan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Hatsune</a:t>
            </a:r>
            <a:r>
              <a:rPr lang="en-US" b="1" dirty="0" smtClean="0">
                <a:solidFill>
                  <a:srgbClr val="FF0000"/>
                </a:solidFill>
              </a:rPr>
              <a:t>, Olivia)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519" y="4114800"/>
            <a:ext cx="760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Group C (Cassidy, </a:t>
            </a:r>
            <a:r>
              <a:rPr lang="en-US" b="1" dirty="0" err="1" smtClean="0">
                <a:solidFill>
                  <a:srgbClr val="FF0000"/>
                </a:solidFill>
              </a:rPr>
              <a:t>Matias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Nanase</a:t>
            </a:r>
            <a:r>
              <a:rPr lang="en-US" b="1" dirty="0" smtClean="0">
                <a:solidFill>
                  <a:srgbClr val="FF0000"/>
                </a:solidFill>
              </a:rPr>
              <a:t>, Hannah, Matthew, Otto, Bryn)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51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6499368"/>
              </p:ext>
            </p:extLst>
          </p:nvPr>
        </p:nvGraphicFramePr>
        <p:xfrm>
          <a:off x="490359" y="605433"/>
          <a:ext cx="807212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401"/>
                <a:gridCol w="1341120"/>
                <a:gridCol w="1127760"/>
                <a:gridCol w="744359"/>
                <a:gridCol w="1153160"/>
                <a:gridCol w="1153160"/>
                <a:gridCol w="115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Solutions Used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KCl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Cu(NO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KCl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CuCl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85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2155487"/>
              </p:ext>
            </p:extLst>
          </p:nvPr>
        </p:nvGraphicFramePr>
        <p:xfrm>
          <a:off x="490359" y="605433"/>
          <a:ext cx="807212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401"/>
                <a:gridCol w="1341120"/>
                <a:gridCol w="1127760"/>
                <a:gridCol w="744359"/>
                <a:gridCol w="1153160"/>
                <a:gridCol w="1153160"/>
                <a:gridCol w="115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Solutions Used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Cu(NO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KCl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CuCl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Cu(NO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NaNO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KCl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Na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</a:rPr>
                        <a:t>CO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3(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CuCl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2(</a:t>
                      </a:r>
                      <a:r>
                        <a:rPr lang="en-US" b="1" baseline="-25000" dirty="0" err="1" smtClean="0">
                          <a:solidFill>
                            <a:srgbClr val="000000"/>
                          </a:solidFill>
                        </a:rPr>
                        <a:t>aq</a:t>
                      </a:r>
                      <a:r>
                        <a:rPr lang="en-US" b="1" baseline="-25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b="1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" y="4076700"/>
            <a:ext cx="7609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the table by: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Write no for no </a:t>
            </a:r>
            <a:r>
              <a:rPr lang="en-US" dirty="0" err="1" smtClean="0"/>
              <a:t>ppt</a:t>
            </a:r>
            <a:r>
              <a:rPr lang="en-US" dirty="0" smtClean="0"/>
              <a:t> (solid) formed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Write </a:t>
            </a:r>
            <a:r>
              <a:rPr lang="en-US" dirty="0" err="1" smtClean="0"/>
              <a:t>ppt</a:t>
            </a:r>
            <a:r>
              <a:rPr lang="en-US" dirty="0" smtClean="0"/>
              <a:t> for solid formed AND indicated which solid is 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63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474</Words>
  <Application>Microsoft Macintosh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Solution Precipitate Lab</vt:lpstr>
      <vt:lpstr>Slide 2</vt:lpstr>
      <vt:lpstr>Slide 3</vt:lpstr>
      <vt:lpstr>Slide 4</vt:lpstr>
      <vt:lpstr>Slide 5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Precipitate Lab</dc:title>
  <dc:creator>SD37</dc:creator>
  <cp:lastModifiedBy>Nimret Sandhu</cp:lastModifiedBy>
  <cp:revision>8</cp:revision>
  <dcterms:created xsi:type="dcterms:W3CDTF">2018-05-11T17:05:48Z</dcterms:created>
  <dcterms:modified xsi:type="dcterms:W3CDTF">2018-05-11T17:07:33Z</dcterms:modified>
</cp:coreProperties>
</file>